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"/>
  </p:notesMasterIdLst>
  <p:sldIdLst>
    <p:sldId id="256" r:id="rId2"/>
  </p:sldIdLst>
  <p:sldSz cx="15119350" cy="21383625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84"/>
    <a:srgbClr val="171717"/>
    <a:srgbClr val="FF7800"/>
    <a:srgbClr val="E9E5EB"/>
    <a:srgbClr val="F4EE00"/>
    <a:srgbClr val="CCCC00"/>
    <a:srgbClr val="BFC587"/>
    <a:srgbClr val="5976FD"/>
    <a:srgbClr val="5A78FF"/>
    <a:srgbClr val="577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19" autoAdjust="0"/>
    <p:restoredTop sz="94713"/>
  </p:normalViewPr>
  <p:slideViewPr>
    <p:cSldViewPr snapToGrid="0">
      <p:cViewPr>
        <p:scale>
          <a:sx n="39" d="100"/>
          <a:sy n="39" d="100"/>
        </p:scale>
        <p:origin x="2872" y="10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7987E8-53A3-47B5-8F48-50EB5178F685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2C154-AEC7-451D-8AB1-3839B0F88BB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725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C154-AEC7-451D-8AB1-3839B0F88BBA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5641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9CC4-CA92-B86B-9644-74D48BBB7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3499590"/>
            <a:ext cx="11339513" cy="7444669"/>
          </a:xfrm>
        </p:spPr>
        <p:txBody>
          <a:bodyPr anchor="b"/>
          <a:lstStyle>
            <a:lvl1pPr algn="ctr"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4F5EF-3B7C-1FA8-FAB1-C7603D6FD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2976"/>
            </a:lvl1pPr>
            <a:lvl2pPr marL="566974" indent="0" algn="ctr">
              <a:buNone/>
              <a:defRPr sz="2480"/>
            </a:lvl2pPr>
            <a:lvl3pPr marL="1133947" indent="0" algn="ctr">
              <a:buNone/>
              <a:defRPr sz="2232"/>
            </a:lvl3pPr>
            <a:lvl4pPr marL="1700921" indent="0" algn="ctr">
              <a:buNone/>
              <a:defRPr sz="1984"/>
            </a:lvl4pPr>
            <a:lvl5pPr marL="2267895" indent="0" algn="ctr">
              <a:buNone/>
              <a:defRPr sz="1984"/>
            </a:lvl5pPr>
            <a:lvl6pPr marL="2834869" indent="0" algn="ctr">
              <a:buNone/>
              <a:defRPr sz="1984"/>
            </a:lvl6pPr>
            <a:lvl7pPr marL="3401842" indent="0" algn="ctr">
              <a:buNone/>
              <a:defRPr sz="1984"/>
            </a:lvl7pPr>
            <a:lvl8pPr marL="3968816" indent="0" algn="ctr">
              <a:buNone/>
              <a:defRPr sz="1984"/>
            </a:lvl8pPr>
            <a:lvl9pPr marL="4535790" indent="0" algn="ctr">
              <a:buNone/>
              <a:defRPr sz="1984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FE21F-7F43-F655-475B-19427845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1369F-670F-DDB1-D105-E4292AED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AC9D8-DD88-6936-F6ED-24D3A366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256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43350-FA3E-A4C0-DFD7-178DE13E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914F8-E9CC-B83C-E68B-EBBF68306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AAF06-52A4-5693-B590-380CBEA23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0F5A3-8076-198B-374F-03CDE75CB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6D9A4-90F8-F608-3304-DF133D5E6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1565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36BFE8-872C-331E-EDB0-33A36651BF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19785" y="1138480"/>
            <a:ext cx="3260110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77F61-70EE-12E1-1014-4D8961AC0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9455" y="1138480"/>
            <a:ext cx="9591338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36D1A-E600-8D55-7178-2C4AFAFBD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CC532-D8F8-0BD0-5204-D08CF5A0F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6A5FB-6991-4F42-A019-20573482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1212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D3388-AFD3-102A-0ECB-6F9E2A64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12197-E19D-2D63-E73D-E35C96ACB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1B33B-5FAA-2F4E-9667-79412D1DB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E23C-BB6E-0366-F5D9-392FA843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5991-D998-3F57-F522-899E4F61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9873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958A4-00BA-2548-02FD-8FB2E75D8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581" y="5331060"/>
            <a:ext cx="13040439" cy="8894992"/>
          </a:xfrm>
        </p:spPr>
        <p:txBody>
          <a:bodyPr anchor="b"/>
          <a:lstStyle>
            <a:lvl1pPr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FDE5C-6648-A45B-7BDD-756FAD6FE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581" y="14310202"/>
            <a:ext cx="13040439" cy="4677666"/>
          </a:xfrm>
        </p:spPr>
        <p:txBody>
          <a:bodyPr/>
          <a:lstStyle>
            <a:lvl1pPr marL="0" indent="0">
              <a:buNone/>
              <a:defRPr sz="2976">
                <a:solidFill>
                  <a:schemeClr val="tx1">
                    <a:tint val="82000"/>
                  </a:schemeClr>
                </a:solidFill>
              </a:defRPr>
            </a:lvl1pPr>
            <a:lvl2pPr marL="566974" indent="0">
              <a:buNone/>
              <a:defRPr sz="2480">
                <a:solidFill>
                  <a:schemeClr val="tx1">
                    <a:tint val="82000"/>
                  </a:schemeClr>
                </a:solidFill>
              </a:defRPr>
            </a:lvl2pPr>
            <a:lvl3pPr marL="1133947" indent="0">
              <a:buNone/>
              <a:defRPr sz="2232">
                <a:solidFill>
                  <a:schemeClr val="tx1">
                    <a:tint val="82000"/>
                  </a:schemeClr>
                </a:solidFill>
              </a:defRPr>
            </a:lvl3pPr>
            <a:lvl4pPr marL="1700921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4pPr>
            <a:lvl5pPr marL="226789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5pPr>
            <a:lvl6pPr marL="2834869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6pPr>
            <a:lvl7pPr marL="3401842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7pPr>
            <a:lvl8pPr marL="3968816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8pPr>
            <a:lvl9pPr marL="453579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E14B-824D-637C-C4C5-C4E47FDC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AC391-46C8-827C-C711-D29A31B78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02A1C-8D24-E9A1-1A11-D07ADB56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192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2191A-5269-960F-D974-84B454B34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CA67-84EA-24F9-54FD-F5A67F9C56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818F2-936B-ABB0-6F2D-694B79C9E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D7B70-B682-6F15-DF2F-9065BEE4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8054C-B612-456F-F029-9864A816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77B97-784D-F64B-69D7-8AF0B093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021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391D-2004-F068-D7B9-FDCB80432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138482"/>
            <a:ext cx="13040439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0A095-86B6-94A8-03BD-2E324AFE3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1425" y="5241960"/>
            <a:ext cx="63961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E02DB-AC04-42EF-2041-28D00DF28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1425" y="7810963"/>
            <a:ext cx="63961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DD8F4C-70BA-2B71-81EC-4A95D1984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4171" y="5241960"/>
            <a:ext cx="64276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C7AF3-7E91-5F86-CA51-107B50E34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4171" y="7810963"/>
            <a:ext cx="64276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645139-F894-BA71-19EE-6C143E48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11626-1F98-D551-59B5-9F45417C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535B8-17A8-9A32-E9DD-7F806E53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60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98B7A-3F85-CB52-3E94-37D78812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ECDB1-DB2C-5EA3-7362-D6FA2C705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62BD0-FBFF-65EF-8354-6160366B0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2A7095-B182-0170-4CC0-5A5AB887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1344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A63AE-AF92-D856-C034-D424D2AC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5C37AC-8C7F-2AC1-4FC8-FCD3E0124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94486-45A7-6B03-4446-12E6E0EC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834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5FA48-5CD3-979A-5814-6AF966FBA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4410-39D5-7518-64B1-C2D7A41B7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>
              <a:defRPr sz="3968"/>
            </a:lvl1pPr>
            <a:lvl2pPr>
              <a:defRPr sz="3472"/>
            </a:lvl2pPr>
            <a:lvl3pPr>
              <a:defRPr sz="2976"/>
            </a:lvl3pPr>
            <a:lvl4pPr>
              <a:defRPr sz="2480"/>
            </a:lvl4pPr>
            <a:lvl5pPr>
              <a:defRPr sz="2480"/>
            </a:lvl5pPr>
            <a:lvl6pPr>
              <a:defRPr sz="2480"/>
            </a:lvl6pPr>
            <a:lvl7pPr>
              <a:defRPr sz="2480"/>
            </a:lvl7pPr>
            <a:lvl8pPr>
              <a:defRPr sz="2480"/>
            </a:lvl8pPr>
            <a:lvl9pPr>
              <a:defRPr sz="24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A9E51-44F0-98A0-6B4D-1F367ECF5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6CA1E-14CE-6BC5-9D25-F5F6A859F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7FC91-DFBD-45C4-14FF-07B988A24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C3DFE-8D83-47FA-2136-0CEA30152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860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1CF3-8673-8C4F-1F69-0389341FA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FD933-952C-7606-96FF-6C9515A77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 marL="0" indent="0">
              <a:buNone/>
              <a:defRPr sz="3968"/>
            </a:lvl1pPr>
            <a:lvl2pPr marL="566974" indent="0">
              <a:buNone/>
              <a:defRPr sz="3472"/>
            </a:lvl2pPr>
            <a:lvl3pPr marL="1133947" indent="0">
              <a:buNone/>
              <a:defRPr sz="2976"/>
            </a:lvl3pPr>
            <a:lvl4pPr marL="1700921" indent="0">
              <a:buNone/>
              <a:defRPr sz="2480"/>
            </a:lvl4pPr>
            <a:lvl5pPr marL="2267895" indent="0">
              <a:buNone/>
              <a:defRPr sz="2480"/>
            </a:lvl5pPr>
            <a:lvl6pPr marL="2834869" indent="0">
              <a:buNone/>
              <a:defRPr sz="2480"/>
            </a:lvl6pPr>
            <a:lvl7pPr marL="3401842" indent="0">
              <a:buNone/>
              <a:defRPr sz="2480"/>
            </a:lvl7pPr>
            <a:lvl8pPr marL="3968816" indent="0">
              <a:buNone/>
              <a:defRPr sz="2480"/>
            </a:lvl8pPr>
            <a:lvl9pPr marL="4535790" indent="0">
              <a:buNone/>
              <a:defRPr sz="248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A66E7-0264-8602-EE8D-E3B2A9AC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C267F-8F9A-8E67-8225-D57564CE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2082C-B192-56E8-AEEA-821AAA79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FE3D1-C94F-4C7C-810E-D4FAFE78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590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A4BAFB"/>
            </a:gs>
            <a:gs pos="0">
              <a:srgbClr val="6784FE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5C2D3-6F58-44B1-AC1D-AABCEDC1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56" y="1138482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54317-A79D-31FD-D6DA-4811053F0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46D9-D1DC-B71C-AC58-F4F290B18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9455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E034F-FF7A-ABEF-BB05-BB40F7A90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08285" y="19819454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8D302-46A5-8BD5-C188-F02AA7AB4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8041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5843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133947" rtl="0" eaLnBrk="1" latinLnBrk="0" hangingPunct="1">
        <a:lnSpc>
          <a:spcPct val="90000"/>
        </a:lnSpc>
        <a:spcBef>
          <a:spcPct val="0"/>
        </a:spcBef>
        <a:buNone/>
        <a:defRPr sz="54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87" indent="-283487" algn="l" defTabSz="1133947" rtl="0" eaLnBrk="1" latinLnBrk="0" hangingPunct="1">
        <a:lnSpc>
          <a:spcPct val="90000"/>
        </a:lnSpc>
        <a:spcBef>
          <a:spcPts val="1240"/>
        </a:spcBef>
        <a:buFont typeface="Arial" panose="020B0604020202020204" pitchFamily="34" charset="0"/>
        <a:buChar char="•"/>
        <a:defRPr sz="3472" kern="1200">
          <a:solidFill>
            <a:schemeClr val="tx1"/>
          </a:solidFill>
          <a:latin typeface="+mn-lt"/>
          <a:ea typeface="+mn-ea"/>
          <a:cs typeface="+mn-cs"/>
        </a:defRPr>
      </a:lvl1pPr>
      <a:lvl2pPr marL="850461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417434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984408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551382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3118355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685329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4252303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819277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66974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2pPr>
      <a:lvl3pPr marL="1133947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3pPr>
      <a:lvl4pPr marL="1700921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267895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2834869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401842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3968816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53579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verless racecars on track for April Abu Dhabi debut | Reuters">
            <a:extLst>
              <a:ext uri="{FF2B5EF4-FFF2-40B4-BE49-F238E27FC236}">
                <a16:creationId xmlns:a16="http://schemas.microsoft.com/office/drawing/2014/main" id="{CD04EB69-3309-B9AB-00DE-EC53CBA2FD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38" t="-343" r="8715" b="343"/>
          <a:stretch/>
        </p:blipFill>
        <p:spPr bwMode="auto">
          <a:xfrm>
            <a:off x="0" y="-65314"/>
            <a:ext cx="15119350" cy="2145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Korde 22">
            <a:extLst>
              <a:ext uri="{FF2B5EF4-FFF2-40B4-BE49-F238E27FC236}">
                <a16:creationId xmlns:a16="http://schemas.microsoft.com/office/drawing/2014/main" id="{6C5BFA7E-7CBC-4294-E9E8-F433EAAAA4B7}"/>
              </a:ext>
            </a:extLst>
          </p:cNvPr>
          <p:cNvSpPr/>
          <p:nvPr/>
        </p:nvSpPr>
        <p:spPr>
          <a:xfrm rot="10174284">
            <a:off x="5715072" y="-341012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rgbClr val="084373">
                  <a:alpha val="30000"/>
                </a:srgbClr>
              </a:gs>
              <a:gs pos="16000">
                <a:srgbClr val="003E84"/>
              </a:gs>
              <a:gs pos="64000">
                <a:schemeClr val="accent1">
                  <a:lumMod val="75000"/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5" name="Korde 24">
            <a:extLst>
              <a:ext uri="{FF2B5EF4-FFF2-40B4-BE49-F238E27FC236}">
                <a16:creationId xmlns:a16="http://schemas.microsoft.com/office/drawing/2014/main" id="{5459D71F-72ED-65DE-71E3-159D9EDE6AC1}"/>
              </a:ext>
            </a:extLst>
          </p:cNvPr>
          <p:cNvSpPr/>
          <p:nvPr/>
        </p:nvSpPr>
        <p:spPr>
          <a:xfrm rot="4016569">
            <a:off x="-6272261" y="-313126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chemeClr val="accent2">
                  <a:alpha val="30000"/>
                </a:schemeClr>
              </a:gs>
              <a:gs pos="8000">
                <a:schemeClr val="accent2"/>
              </a:gs>
              <a:gs pos="68000">
                <a:schemeClr val="accent2"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34" name="Picture 10" descr="Formula 1 Logo PNG Vectors Free Download">
            <a:extLst>
              <a:ext uri="{FF2B5EF4-FFF2-40B4-BE49-F238E27FC236}">
                <a16:creationId xmlns:a16="http://schemas.microsoft.com/office/drawing/2014/main" id="{13D2F0E9-C128-CEF2-6B3A-49AB90997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141" y="-228734"/>
            <a:ext cx="5628005" cy="562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7E188D-4F58-4C34-48D9-E7B9D7F643A3}"/>
              </a:ext>
            </a:extLst>
          </p:cNvPr>
          <p:cNvSpPr txBox="1"/>
          <p:nvPr/>
        </p:nvSpPr>
        <p:spPr>
          <a:xfrm>
            <a:off x="-391886" y="1155270"/>
            <a:ext cx="864616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6600" b="1" spc="-300" dirty="0">
                <a:solidFill>
                  <a:schemeClr val="bg1"/>
                </a:solidFill>
              </a:rPr>
              <a:t>IMADA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D2844DB3-9113-7CF4-21FD-A095D75A7CDE}"/>
              </a:ext>
            </a:extLst>
          </p:cNvPr>
          <p:cNvSpPr txBox="1"/>
          <p:nvPr/>
        </p:nvSpPr>
        <p:spPr>
          <a:xfrm>
            <a:off x="578844" y="4875163"/>
            <a:ext cx="11333299" cy="5555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7. December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Kl. 13:30 – 16:30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Gratis </a:t>
            </a:r>
            <a:r>
              <a:rPr lang="da-DK" sz="8000" b="1" spc="-300" dirty="0" err="1">
                <a:solidFill>
                  <a:schemeClr val="bg1"/>
                </a:solidFill>
              </a:rPr>
              <a:t>sandwiches</a:t>
            </a:r>
            <a:endParaRPr lang="da-DK" sz="8000" b="1" spc="-300" dirty="0">
              <a:solidFill>
                <a:schemeClr val="bg1"/>
              </a:solidFill>
            </a:endParaRPr>
          </a:p>
          <a:p>
            <a:endParaRPr lang="da-DK" sz="11500" b="1" spc="-300" dirty="0">
              <a:solidFill>
                <a:schemeClr val="bg1"/>
              </a:solidFill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87E1C53E-FF88-2646-58F6-686195FA38EA}"/>
              </a:ext>
            </a:extLst>
          </p:cNvPr>
          <p:cNvSpPr txBox="1"/>
          <p:nvPr/>
        </p:nvSpPr>
        <p:spPr>
          <a:xfrm>
            <a:off x="3931197" y="1477274"/>
            <a:ext cx="864616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3800" b="1" spc="-300" dirty="0">
                <a:solidFill>
                  <a:schemeClr val="bg1"/>
                </a:solidFill>
              </a:rPr>
              <a:t>x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17" name="AutoShape 12" descr="Genereret billede">
            <a:extLst>
              <a:ext uri="{FF2B5EF4-FFF2-40B4-BE49-F238E27FC236}">
                <a16:creationId xmlns:a16="http://schemas.microsoft.com/office/drawing/2014/main" id="{8B001ABE-DB92-CCF3-6DDA-717E4BCA78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07275" y="105394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1493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898</TotalTime>
  <Words>13</Words>
  <Application>Microsoft Macintosh PowerPoint</Application>
  <PresentationFormat>Brugerdefineret</PresentationFormat>
  <Paragraphs>6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 Holm</dc:creator>
  <cp:lastModifiedBy>Simon Holm</cp:lastModifiedBy>
  <cp:revision>4</cp:revision>
  <dcterms:created xsi:type="dcterms:W3CDTF">2025-01-24T19:08:08Z</dcterms:created>
  <dcterms:modified xsi:type="dcterms:W3CDTF">2025-11-19T08:45:15Z</dcterms:modified>
</cp:coreProperties>
</file>

<file path=docProps/thumbnail.jpeg>
</file>